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AFAD7-8D5C-0B4F-8595-02007637B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3DCB496-A0F2-DC8C-FBE4-78E1B5AAB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B14F3A-DF9D-5800-CC4D-D80933EE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61BE-CCC4-4D94-AEE3-7997CC09F94C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5E8AB2-4BC1-4DF7-BD87-1CF2B59F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BDCBAB-4FBE-1D9A-B531-C9AC2FCB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E68B-6752-4773-A2D9-3193C5041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57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791EA-6882-2C6B-4FB5-B3B36CEB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9F03E86-1D68-8007-1A57-D13BBAE4C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49BE74-56C9-D410-9B81-6EF375A0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61BE-CCC4-4D94-AEE3-7997CC09F94C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357611-F6C8-F8DC-1AF3-EB3C0291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A7F3F9-543A-33EE-970D-7602F39E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E68B-6752-4773-A2D9-3193C5041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8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B30DB74-969A-4EAB-5AA7-89772A66C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4676F5-33C6-A915-3916-CAC470B38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A3E9F3-A19A-E434-1E70-7849355C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61BE-CCC4-4D94-AEE3-7997CC09F94C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BD6277-79EA-0582-D363-0AA716C8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9EAD70-1638-F37F-E9DA-C7E5D2BC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E68B-6752-4773-A2D9-3193C5041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6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0BDC0E-2EFE-D36A-AA77-6C37363F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F4EDB8-6CF8-BA6D-DDBD-CB86307A2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DFEF0D-0FA8-1233-B9BD-3B89DA36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61BE-CCC4-4D94-AEE3-7997CC09F94C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68E6DA-88E1-5090-F712-4485CADA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8683B2-290D-7E71-FC06-10E81C77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E68B-6752-4773-A2D9-3193C5041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A57D18-1EAC-A34E-E4A5-649CA6C0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C9A0B7-2E61-8F9A-EC35-741A5169B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0A3761-B318-1030-572E-C5FA4C0D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61BE-CCC4-4D94-AEE3-7997CC09F94C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200F7E-0B25-8A53-1BBF-65941B2A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339E1F-CF8E-32A9-BDBD-ABF70B3B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E68B-6752-4773-A2D9-3193C5041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01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8E109A-84AD-DAFD-6B59-4D4400DA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A9B366-93FA-C01B-5BCF-AFDB70845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3F06208-FA7D-C6D1-AC4A-ADEC50701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7893E7-FA4F-7136-BED3-6A472749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61BE-CCC4-4D94-AEE3-7997CC09F94C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9E0C3A-BCCD-2857-9E89-DFDFB8D9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259740-46E2-C3EA-F61E-733E6D69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E68B-6752-4773-A2D9-3193C5041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60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37F411-D295-51A9-41C6-F17D4CCF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B4B30B-A913-4AE6-C124-A9E7BA7D6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F1B751-7B34-04F5-FF52-56BA8FC86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476AAC0-1C7F-130A-15F9-F8CCEA3B5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F4159CB-4751-8452-8258-5E6BBDBDD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75194D3-9129-04EB-3EF9-6B803417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61BE-CCC4-4D94-AEE3-7997CC09F94C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75A504C-8333-95ED-FCDC-36672568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8BCAEC2-966C-5B3D-88C7-7E72B832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E68B-6752-4773-A2D9-3193C5041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83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FF12A-F4B9-86CD-125C-1FEF7A38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B2BE2C7-A038-6EDE-A07F-8E1E74D4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61BE-CCC4-4D94-AEE3-7997CC09F94C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46391-BE04-639D-F78E-BA0A7167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6D11AF-12BC-A9D1-333E-54970C71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E68B-6752-4773-A2D9-3193C5041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27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05422E1-1B91-FB98-D2A5-37187423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61BE-CCC4-4D94-AEE3-7997CC09F94C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C18855F-7A5F-4973-3D4C-269DC40E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8835BB8-0848-350B-84F4-E6569DBE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E68B-6752-4773-A2D9-3193C5041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7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764425-6300-BEBB-9FEA-783C8B8D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9598CE-8792-79F5-499D-1318ED480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AAE113-C378-15D6-7E2D-657052476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698731-694B-0F4E-8205-BC81FB49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61BE-CCC4-4D94-AEE3-7997CC09F94C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A359CD-A966-9AE9-6013-A7D54E45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D4D55C-E51F-6D62-B254-D9626E6F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E68B-6752-4773-A2D9-3193C5041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64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DD189C-9FCD-8A12-1FDE-AA732BDE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85D314A-6F9C-4736-46E8-FD08BDE11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BDF8537-2EBE-5CB3-BF8E-B42CFBCB6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B2D157-770D-D0EC-8F5D-8072E486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61BE-CCC4-4D94-AEE3-7997CC09F94C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092BF2-3AAC-7671-0761-E9DE0D62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08FD18-F5D8-2980-C0E8-34EA602C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E68B-6752-4773-A2D9-3193C5041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70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41598A-6E8A-74DC-D05A-29B64DC5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12516A-9244-C19C-8F71-AAF5DD1CF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9CAEFB-AFF9-BA7E-1092-CF121422E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61BE-CCC4-4D94-AEE3-7997CC09F94C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DDC1F3-1750-11BE-838A-DE1EFAA06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505BD2-02CC-9474-D9E5-A8ED600DB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E68B-6752-4773-A2D9-3193C5041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24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736CD-3E0B-6C46-5117-9ACBD6B26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643" y="1447136"/>
            <a:ext cx="10408258" cy="3554234"/>
          </a:xfrm>
        </p:spPr>
        <p:txBody>
          <a:bodyPr>
            <a:noAutofit/>
          </a:bodyPr>
          <a:lstStyle/>
          <a:p>
            <a:pPr indent="4445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ОБЩЕРОССИЙСКИЙ ПРОФЕССИОНАЛЬНЫЙ СОЮЗ РАБОТНИКОВ  НАРОДНОГО  ОБРАЗОВАНИЯ И НАУКИ</a:t>
            </a:r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РОССИЙСКОЙ ФЕДЕРАЦИИ</a:t>
            </a:r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(ЯРОСЛАВСКАЯ ГОРОДСКАЯ ОРГАНИЗАЦИЯ ПРОФЕССИОНАЛЬНОГО СОЮЗА РАБОТНИКОВ  НАРОДНОГО  ОБРАЗОВАНИЯ И НАУКИ</a:t>
            </a:r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РОССИЙСКОЙ ФЕДЕРАЦИИ</a:t>
            </a:r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ПЕРВИЧНАЯ  ПРОФСОЮЗНАЯ  ОРГАНИЗАЦИЯ МДОУ д.с.54</a:t>
            </a:r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0054FD-5A21-6B93-4E48-1BF9368539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093" y="120509"/>
            <a:ext cx="1291047" cy="13999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9C730F-C762-025B-3002-C3B0241894F1}"/>
              </a:ext>
            </a:extLst>
          </p:cNvPr>
          <p:cNvSpPr txBox="1"/>
          <p:nvPr/>
        </p:nvSpPr>
        <p:spPr>
          <a:xfrm>
            <a:off x="1140643" y="5344998"/>
            <a:ext cx="9527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г . Ярославль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16.05.2024</a:t>
            </a:r>
          </a:p>
        </p:txBody>
      </p:sp>
    </p:spTree>
    <p:extLst>
      <p:ext uri="{BB962C8B-B14F-4D97-AF65-F5344CB8AC3E}">
        <p14:creationId xmlns:p14="http://schemas.microsoft.com/office/powerpoint/2010/main" xmlns="" val="340674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A9B597-4583-118B-5C52-0F8E5765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8" y="826936"/>
            <a:ext cx="5494352" cy="21945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Поздравление работников  </a:t>
            </a:r>
            <a:b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    с   юбилейными датами</a:t>
            </a:r>
          </a:p>
        </p:txBody>
      </p:sp>
      <p:pic>
        <p:nvPicPr>
          <p:cNvPr id="5" name="Объект 4" descr="Изображение выглядит как одежда,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0D4320A-380B-718A-CE37-D348F7036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168" y="3522925"/>
            <a:ext cx="3969446" cy="297956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4BE19A-546C-2574-C90E-CFE699E33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013" y="3292450"/>
            <a:ext cx="4278879" cy="32100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дежда,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CE4CF3E-7CCD-AEFB-1834-C44E2D3465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167" y="413467"/>
            <a:ext cx="3895478" cy="29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494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89720-8E2B-67A7-848F-D816456F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                      Статистические отчёты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889246A-2FCC-8DB6-C98A-D18BA797A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44" r="1149" b="18062"/>
          <a:stretch/>
        </p:blipFill>
        <p:spPr>
          <a:xfrm>
            <a:off x="7205082" y="3494714"/>
            <a:ext cx="4856106" cy="31486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1AA004-ABF0-76F6-E358-601E9F78C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267" y="520888"/>
            <a:ext cx="1170533" cy="12680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DE06C5D-3270-C778-3B05-A2BED61780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74" r="-63" b="13623"/>
          <a:stretch/>
        </p:blipFill>
        <p:spPr>
          <a:xfrm>
            <a:off x="238538" y="2945503"/>
            <a:ext cx="6621161" cy="36978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1E15E-5A15-229F-21BC-5375456819A5}"/>
              </a:ext>
            </a:extLst>
          </p:cNvPr>
          <p:cNvSpPr txBox="1"/>
          <p:nvPr/>
        </p:nvSpPr>
        <p:spPr>
          <a:xfrm>
            <a:off x="2761091" y="2108258"/>
            <a:ext cx="65260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Автоматизированная система учета АИС</a:t>
            </a:r>
          </a:p>
        </p:txBody>
      </p:sp>
    </p:spTree>
    <p:extLst>
      <p:ext uri="{BB962C8B-B14F-4D97-AF65-F5344CB8AC3E}">
        <p14:creationId xmlns:p14="http://schemas.microsoft.com/office/powerpoint/2010/main" xmlns="" val="74413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EFD362-D989-CE32-714A-9352C4001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981" y="681036"/>
            <a:ext cx="1571626" cy="169377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6015D6-C6DA-718F-C8B3-D6720F30C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4809"/>
            <a:ext cx="9816548" cy="380215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40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           Избрание председателя первичной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40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40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                    профсоюзной  организации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147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01E63-25EE-0B10-1B1A-621C46BE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059"/>
            <a:ext cx="10515600" cy="5206904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            Избрание профсоюзного комитета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         первичной  профсоюзной организации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Емельянова Елена Владимировна</a:t>
            </a:r>
          </a:p>
          <a:p>
            <a:r>
              <a:rPr lang="ru-RU" b="1" dirty="0">
                <a:solidFill>
                  <a:srgbClr val="002060"/>
                </a:solidFill>
              </a:rPr>
              <a:t>Сидорова Ольга Валентиновна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Скотникова</a:t>
            </a:r>
            <a:r>
              <a:rPr lang="ru-RU" b="1" dirty="0">
                <a:solidFill>
                  <a:srgbClr val="002060"/>
                </a:solidFill>
              </a:rPr>
              <a:t> Юлия Владимировна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2858DF-7227-B0FC-9344-99216401A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720" y="466535"/>
            <a:ext cx="1572904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81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9265E9-3A72-E1C9-B408-F8816F76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896" y="130790"/>
            <a:ext cx="1572904" cy="169483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C73CE4-414F-E59B-1798-E0972D73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             Избрание контрольно-ревизионной комиссии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                 первичной профсоюзной организации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Бычкова Светлана Алексеевна</a:t>
            </a:r>
          </a:p>
          <a:p>
            <a:r>
              <a:rPr lang="ru-RU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Акаева Зульфия Аразбековна</a:t>
            </a:r>
          </a:p>
          <a:p>
            <a:r>
              <a:rPr lang="ru-RU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Осипова Екатерина Вячеславовна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1019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E448F5-3050-D246-D63F-50BBC59C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28" y="2520563"/>
            <a:ext cx="8786190" cy="374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оддержка кандидатуры Н.М. </a:t>
            </a:r>
            <a:r>
              <a:rPr lang="ru-RU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Дженишаева</a:t>
            </a:r>
            <a:r>
              <a:rPr lang="ru-RU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для избрания на должность председателя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Ярославской городской организации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Общероссийского Профсоюза образования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5CC571-A450-0C38-4072-EE28FAD4D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178" y="259801"/>
            <a:ext cx="1579001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618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A4076-9E4D-C45B-9C96-D3443C55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515"/>
            <a:ext cx="10341334" cy="36484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</a:t>
            </a:r>
            <a:r>
              <a:rPr lang="ru-RU" sz="3200" b="1" dirty="0">
                <a:solidFill>
                  <a:srgbClr val="002060"/>
                </a:solidFill>
              </a:rPr>
              <a:t>Собрание первичной профсоюзной организации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                          МДОУ </a:t>
            </a:r>
            <a:r>
              <a:rPr lang="ru-RU" sz="3200" b="1" dirty="0" smtClean="0">
                <a:solidFill>
                  <a:srgbClr val="002060"/>
                </a:solidFill>
              </a:rPr>
              <a:t>«Детский сад № 54»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объявляется закрытым. 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831606-4C44-D117-E42B-D618CE2A6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788" y="498340"/>
            <a:ext cx="1579001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89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A5443E-D683-A455-391F-3DA245A1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РАБОЧИЕ ОРГАНЫ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24406B-9000-E828-72DB-D23F7BDF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624"/>
            <a:ext cx="10515600" cy="480933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>
                <a:solidFill>
                  <a:srgbClr val="002060"/>
                </a:solidFill>
              </a:rPr>
              <a:t>                                                            РАБОЧИЙ ПРЕЗИДИУМ </a:t>
            </a:r>
          </a:p>
          <a:p>
            <a:endParaRPr lang="ru-RU" sz="8000" b="1" dirty="0">
              <a:solidFill>
                <a:srgbClr val="002060"/>
              </a:solidFill>
            </a:endParaRPr>
          </a:p>
          <a:p>
            <a:r>
              <a:rPr lang="ru-RU" sz="8000" b="1" dirty="0">
                <a:solidFill>
                  <a:srgbClr val="002060"/>
                </a:solidFill>
              </a:rPr>
              <a:t>1. Николаева Ольга Александровна, учитель-логопед, председатель ППО МДОУ «Детский сад №54»;</a:t>
            </a:r>
          </a:p>
          <a:p>
            <a:r>
              <a:rPr lang="ru-RU" sz="8000" b="1" dirty="0">
                <a:solidFill>
                  <a:srgbClr val="002060"/>
                </a:solidFill>
              </a:rPr>
              <a:t>2. Михайлова Марина Александровна, заведующий ;</a:t>
            </a:r>
          </a:p>
          <a:p>
            <a:r>
              <a:rPr lang="ru-RU" sz="8000" b="1" dirty="0">
                <a:solidFill>
                  <a:srgbClr val="002060"/>
                </a:solidFill>
              </a:rPr>
              <a:t>3. </a:t>
            </a:r>
            <a:r>
              <a:rPr lang="ru-RU" sz="8000" b="1" dirty="0" err="1">
                <a:solidFill>
                  <a:srgbClr val="002060"/>
                </a:solidFill>
              </a:rPr>
              <a:t>Скотникова</a:t>
            </a:r>
            <a:r>
              <a:rPr lang="ru-RU" sz="8000" b="1" dirty="0">
                <a:solidFill>
                  <a:srgbClr val="002060"/>
                </a:solidFill>
              </a:rPr>
              <a:t> Юлия Владимировна, инструктор по ФК.</a:t>
            </a:r>
          </a:p>
          <a:p>
            <a:endParaRPr lang="ru-RU" sz="8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8000" b="1" dirty="0">
                <a:solidFill>
                  <a:srgbClr val="002060"/>
                </a:solidFill>
              </a:rPr>
              <a:t>                                                                  СЕКРЕТАРЬ </a:t>
            </a:r>
          </a:p>
          <a:p>
            <a:endParaRPr lang="ru-RU" sz="8000" b="1" dirty="0">
              <a:solidFill>
                <a:srgbClr val="002060"/>
              </a:solidFill>
            </a:endParaRPr>
          </a:p>
          <a:p>
            <a:r>
              <a:rPr lang="ru-RU" sz="8000" b="1" dirty="0">
                <a:solidFill>
                  <a:srgbClr val="002060"/>
                </a:solidFill>
              </a:rPr>
              <a:t>  Акаева Зульфия Аразбековна.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002060"/>
                </a:solidFill>
              </a:rPr>
              <a:t>                                                             СЧЕТНАЯ КОМИССИЯ </a:t>
            </a:r>
          </a:p>
          <a:p>
            <a:endParaRPr lang="ru-RU" sz="8000" b="1" dirty="0">
              <a:solidFill>
                <a:srgbClr val="002060"/>
              </a:solidFill>
            </a:endParaRPr>
          </a:p>
          <a:p>
            <a:r>
              <a:rPr lang="ru-RU" sz="8000" b="1" dirty="0">
                <a:solidFill>
                  <a:srgbClr val="002060"/>
                </a:solidFill>
              </a:rPr>
              <a:t>1. </a:t>
            </a:r>
            <a:r>
              <a:rPr lang="ru-RU" sz="8000" b="1" smtClean="0">
                <a:solidFill>
                  <a:srgbClr val="002060"/>
                </a:solidFill>
              </a:rPr>
              <a:t>Зайцева </a:t>
            </a:r>
            <a:r>
              <a:rPr lang="ru-RU" sz="8000" b="1" dirty="0">
                <a:solidFill>
                  <a:srgbClr val="002060"/>
                </a:solidFill>
              </a:rPr>
              <a:t>Анастасия Сергеевна                                                                           ;</a:t>
            </a:r>
          </a:p>
          <a:p>
            <a:r>
              <a:rPr lang="ru-RU" sz="8000" b="1" dirty="0">
                <a:solidFill>
                  <a:srgbClr val="002060"/>
                </a:solidFill>
              </a:rPr>
              <a:t>2. Исаева Ольга </a:t>
            </a:r>
            <a:r>
              <a:rPr lang="ru-RU" sz="8000" b="1" dirty="0" smtClean="0">
                <a:solidFill>
                  <a:srgbClr val="002060"/>
                </a:solidFill>
              </a:rPr>
              <a:t>Васильевна</a:t>
            </a:r>
            <a:endParaRPr lang="ru-RU" sz="8000" b="1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F629BFA-191C-A41B-FBF9-C81D81A9E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064" y="365125"/>
            <a:ext cx="108518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66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251FD9-C82C-DE78-40DF-F11D1329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3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СОБРАНИЕ</a:t>
            </a:r>
            <a:r>
              <a:rPr lang="ru-RU" sz="32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ПОВЕСТКА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FCF384-6209-0799-731C-B79A60E1C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1. Об отчете профсоюзного комитета первичной профсоюзной организации МДОУ «Детский сад №54» Общероссийского Профсоюза образования о работе за период с 2019 года по 2024 год.</a:t>
            </a:r>
          </a:p>
          <a:p>
            <a:r>
              <a:rPr lang="ru-RU" sz="2600" dirty="0">
                <a:solidFill>
                  <a:srgbClr val="002060"/>
                </a:solidFill>
              </a:rPr>
              <a:t>2. О прекращении полномочий выборных органов первичной профсоюзной организации МДОУ «Детский сад №54» Общероссийского Профсоюза образования.</a:t>
            </a:r>
          </a:p>
          <a:p>
            <a:r>
              <a:rPr lang="ru-RU" sz="2600" dirty="0">
                <a:solidFill>
                  <a:srgbClr val="002060"/>
                </a:solidFill>
              </a:rPr>
              <a:t>3. Об избрании председателя первичной профсоюзной организации МДОУ «Детский сад №54» Общероссийского Профсоюза образования.</a:t>
            </a:r>
          </a:p>
          <a:p>
            <a:r>
              <a:rPr lang="ru-RU" sz="2600" dirty="0">
                <a:solidFill>
                  <a:srgbClr val="002060"/>
                </a:solidFill>
              </a:rPr>
              <a:t>4. Об избрании профсоюзного комитета первичной профсоюзной организации МДОУ «Детский сад №54» Общероссийского Профсоюза образования.</a:t>
            </a:r>
          </a:p>
          <a:p>
            <a:r>
              <a:rPr lang="ru-RU" sz="2600" dirty="0">
                <a:solidFill>
                  <a:srgbClr val="002060"/>
                </a:solidFill>
              </a:rPr>
              <a:t>5. Об избрании контрольно-ревизионной комиссии первичной профсоюзной организации МДОУ «Детский сад №54» Общероссийского Профсоюза образования.</a:t>
            </a:r>
          </a:p>
          <a:p>
            <a:r>
              <a:rPr lang="ru-RU" sz="2600" dirty="0">
                <a:solidFill>
                  <a:srgbClr val="002060"/>
                </a:solidFill>
              </a:rPr>
              <a:t>         6. О поддержке  кандидатуры Н. М. </a:t>
            </a:r>
            <a:r>
              <a:rPr lang="ru-RU" sz="2600" dirty="0" err="1">
                <a:solidFill>
                  <a:srgbClr val="002060"/>
                </a:solidFill>
              </a:rPr>
              <a:t>Дженишаева</a:t>
            </a:r>
            <a:r>
              <a:rPr lang="ru-RU" sz="2600" dirty="0">
                <a:solidFill>
                  <a:srgbClr val="002060"/>
                </a:solidFill>
              </a:rPr>
              <a:t> для избрания на должность председателя  Ярославской городской организации Профессионал</a:t>
            </a:r>
            <a:r>
              <a:rPr lang="ru-RU" dirty="0">
                <a:solidFill>
                  <a:srgbClr val="002060"/>
                </a:solidFill>
              </a:rPr>
              <a:t>ьного союза работников народного образования и науки Российской Федерации.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2F7822-7773-547A-B52E-DF16EFED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215" y="294198"/>
            <a:ext cx="1081585" cy="117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3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2FAD23-DACD-717A-86A7-5BA5315CF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             </a:t>
            </a:r>
            <a:r>
              <a:rPr lang="ru-RU" sz="3200" b="1" dirty="0">
                <a:solidFill>
                  <a:srgbClr val="002060"/>
                </a:solidFill>
              </a:rPr>
              <a:t>Отчет профсоюзного комитета первичной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002060"/>
                </a:solidFill>
              </a:rPr>
              <a:t>          профсоюзной организации о работе за период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002060"/>
                </a:solidFill>
              </a:rPr>
              <a:t>                                с   2019 года по 2024 год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                 </a:t>
            </a: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председатель первичной профсоюзной организации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                                            </a:t>
            </a: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Николаева О. 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962E12-A3B5-2A65-BCA1-E614C170D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621" y="373255"/>
            <a:ext cx="1168179" cy="12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9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33F28-97E4-EF7C-81EE-C06A4C5F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                   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Профсоюзное членство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965F7C-EA8C-C413-2639-5D3E63109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На сегодняшний день наша первичная профсоюзная организация насчитывает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26 человек, что составляет 42% от общего количества работающих в учреждении. 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Из них: педагогических работников- 20 чел.</a:t>
            </a:r>
          </a:p>
          <a:p>
            <a:r>
              <a:rPr lang="ru-RU" b="1" dirty="0">
                <a:solidFill>
                  <a:srgbClr val="002060"/>
                </a:solidFill>
              </a:rPr>
              <a:t> молодёжь до 35 лет – 6 чел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95AECE-A1FD-423E-A7D9-AA4D83257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190" y="490079"/>
            <a:ext cx="117053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762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2130A4-FD2C-FFC1-5C95-4E1E590B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Коллективный договор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9960246-D5AC-122F-B235-D5A72E2C7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8549" y="1312773"/>
            <a:ext cx="3398720" cy="48922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EB8C18-F494-5BEB-686F-97B3D07C6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193" y="230188"/>
            <a:ext cx="1170533" cy="1268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95B33F-7AED-7E66-842A-DD75F54BFBE8}"/>
              </a:ext>
            </a:extLst>
          </p:cNvPr>
          <p:cNvSpPr txBox="1"/>
          <p:nvPr/>
        </p:nvSpPr>
        <p:spPr>
          <a:xfrm>
            <a:off x="923015" y="2679591"/>
            <a:ext cx="51729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Коллективный договор регулирует вопросы условий труда, организации отдыха, предоставления льгот и гарантий работникам общеобразовательного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8539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5C1A1A-5101-6D7B-733F-E51E9189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                        Источники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2F32F3-8139-43DF-BF91-EBBFD4718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 газета «Голос профсоюзов»</a:t>
            </a:r>
          </a:p>
          <a:p>
            <a:r>
              <a:rPr lang="ru-RU" b="1" dirty="0">
                <a:solidFill>
                  <a:srgbClr val="002060"/>
                </a:solidFill>
              </a:rPr>
              <a:t>страница Горкома профсоюза в телеграмм канале и в контакте</a:t>
            </a:r>
          </a:p>
          <a:p>
            <a:r>
              <a:rPr lang="ru-RU" b="1" dirty="0">
                <a:solidFill>
                  <a:srgbClr val="002060"/>
                </a:solidFill>
              </a:rPr>
              <a:t>страница ППО МДОУ 54 в телеграмм канале;</a:t>
            </a:r>
          </a:p>
          <a:p>
            <a:r>
              <a:rPr lang="ru-RU" b="1" dirty="0">
                <a:solidFill>
                  <a:srgbClr val="002060"/>
                </a:solidFill>
              </a:rPr>
              <a:t> информационный стенд профкома «Наш профсоюз».</a:t>
            </a:r>
          </a:p>
          <a:p>
            <a:r>
              <a:rPr lang="ru-RU" b="1" dirty="0">
                <a:solidFill>
                  <a:srgbClr val="002060"/>
                </a:solidFill>
              </a:rPr>
              <a:t>3 раза в год председатель ППО посещает профсоюзные конференции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564108-0C97-0694-716E-857868410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213" y="490079"/>
            <a:ext cx="1170533" cy="12680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C75143-31C2-F537-CAC1-BD0D68ED5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43" y="4387520"/>
            <a:ext cx="3656446" cy="23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68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A0E7A-C3C3-F104-FAE9-C0D3197D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4929"/>
            <a:ext cx="10715045" cy="882881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          Культурно - массовая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FACA64-61F1-0CFC-EC20-74EDE416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5" y="1121134"/>
            <a:ext cx="11202725" cy="5055829"/>
          </a:xfrm>
        </p:spPr>
        <p:txBody>
          <a:bodyPr/>
          <a:lstStyle/>
          <a:p>
            <a:endParaRPr lang="ru-RU" sz="1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Поездки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2019 году посетили город Углич,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2022 ездили в Кубинку в Главный храм Вооруженных Сил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ноябрь 2023 г. была организована поездка в  Палех</a:t>
            </a:r>
          </a:p>
        </p:txBody>
      </p:sp>
      <p:pic>
        <p:nvPicPr>
          <p:cNvPr id="9" name="Рисунок 8" descr="Изображение выглядит как одежда, человек, на открытом воздухе, обувь&#10;&#10;Автоматически созданное описание">
            <a:extLst>
              <a:ext uri="{FF2B5EF4-FFF2-40B4-BE49-F238E27FC236}">
                <a16:creationId xmlns:a16="http://schemas.microsoft.com/office/drawing/2014/main" xmlns="" id="{DF2E99C7-C46E-653F-CCF6-53E2E76E7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0475" y="3937032"/>
            <a:ext cx="3175221" cy="238141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человек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70AB4F8-2E72-5AD7-7A01-BD2CAB6FE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075" y="3874917"/>
            <a:ext cx="3238260" cy="24286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89F507-5E1F-E5E7-1BE4-AC999FC723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21003" y="3820669"/>
            <a:ext cx="1919922" cy="25598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452133E-699C-4397-2960-03C0BBCAA6E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6909" y="3874917"/>
            <a:ext cx="3238260" cy="25056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DCFBE7C-FC58-939B-CCCA-3B8F7362D45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1193" y="391891"/>
            <a:ext cx="3771566" cy="282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28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9F385C-1CB8-AD7B-2405-FFD83E1E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Участие в областных и районных  мероприятиях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871EAB-C690-D179-9535-4FBED7F53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Окопная свеча»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Материальная </a:t>
            </a:r>
            <a:r>
              <a:rPr lang="ru-RU" sz="2400" b="1" dirty="0">
                <a:solidFill>
                  <a:srgbClr val="002060"/>
                </a:solidFill>
              </a:rPr>
              <a:t>помощь участникам СВО </a:t>
            </a:r>
          </a:p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</a:rPr>
              <a:t>«Открытка к 1 мая»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914493-E3BD-49F7-B0E7-AA4ED4C97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420305" y="3385852"/>
            <a:ext cx="5234937" cy="31070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9BE7CD4-B3DC-958B-0E35-3DD263FD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762" y="2139885"/>
            <a:ext cx="2894617" cy="38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216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184</TotalTime>
  <Words>494</Words>
  <Application>Microsoft Office PowerPoint</Application>
  <PresentationFormat>Произвольный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ОБЩЕРОССИЙСКИЙ ПРОФЕССИОНАЛЬНЫЙ СОЮЗ РАБОТНИКОВ  НАРОДНОГО  ОБРАЗОВАНИЯ И НАУКИ РОССИЙСКОЙ ФЕДЕРАЦИИ (ЯРОСЛАВСКАЯ ГОРОДСКАЯ ОРГАНИЗАЦИЯ ПРОФЕССИОНАЛЬНОГО СОЮЗА РАБОТНИКОВ  НАРОДНОГО  ОБРАЗОВАНИЯ И НАУКИ РОССИЙСКОЙ ФЕДЕРАЦИИ        ПЕРВИЧНАЯ  ПРОФСОЮЗНАЯ  ОРГАНИЗАЦИЯ МДОУ д.с.54 </vt:lpstr>
      <vt:lpstr>                              РАБОЧИЕ ОРГАНЫ</vt:lpstr>
      <vt:lpstr>                                       СОБРАНИЕ                                            ПОВЕСТКА</vt:lpstr>
      <vt:lpstr>Слайд 4</vt:lpstr>
      <vt:lpstr>                     Профсоюзное членство</vt:lpstr>
      <vt:lpstr>                       Коллективный договор</vt:lpstr>
      <vt:lpstr>                        Источники информации</vt:lpstr>
      <vt:lpstr>             Культурно - массовая работа</vt:lpstr>
      <vt:lpstr>   Участие в областных и районных  мероприятиях</vt:lpstr>
      <vt:lpstr>   Поздравление работников          с   юбилейными датами</vt:lpstr>
      <vt:lpstr>                         Статистические отчёты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ОБЩЕРОССИЙСКИЙ ПРОФЕССИОНАЛЬНЫЙ СОЮЗ РАБОТНИКОВ  НАРОДНОГО  ОБРАЗОВАНИЯ И НАУКИ РОССИЙСКОЙ ФЕДЕРАЦИИ (ЯРОСЛАВСКАЯ ГОРОДСКАЯ ОРГАНИЗАЦИЯ ПРОФЕССИОНАЛЬНОГО СОЮЗА РАБОТНИКОВ  НАРОДНОГО  ОБРАЗОВАНИЯ И НАУКИ РОССИЙСКОЙ ФЕДЕРАЦИИ        ПЕРВИЧНАЯ  ПРОФСОЮЗНАЯ  ОРГАНИЗАЦИЯ МДОУ д.с.54 </dc:title>
  <dc:creator>Ольга Николаева</dc:creator>
  <cp:lastModifiedBy>пк</cp:lastModifiedBy>
  <cp:revision>4</cp:revision>
  <dcterms:created xsi:type="dcterms:W3CDTF">2024-05-15T17:27:39Z</dcterms:created>
  <dcterms:modified xsi:type="dcterms:W3CDTF">2025-03-12T07:41:54Z</dcterms:modified>
</cp:coreProperties>
</file>