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9" r:id="rId3"/>
    <p:sldId id="270" r:id="rId4"/>
    <p:sldId id="257" r:id="rId5"/>
    <p:sldId id="265" r:id="rId6"/>
    <p:sldId id="258" r:id="rId7"/>
    <p:sldId id="266" r:id="rId8"/>
    <p:sldId id="260" r:id="rId9"/>
    <p:sldId id="271" r:id="rId10"/>
    <p:sldId id="27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59532" y="812967"/>
            <a:ext cx="8424936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ФОП ДО: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новая федеральная </a:t>
            </a:r>
          </a:p>
          <a:p>
            <a:pPr algn="ctr"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образовательная программа дошкольного образования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1336" y="3068960"/>
            <a:ext cx="5525475" cy="33843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7D58B20-2D80-F710-7772-A65B85090CEA}"/>
              </a:ext>
            </a:extLst>
          </p:cNvPr>
          <p:cNvSpPr txBox="1"/>
          <p:nvPr/>
        </p:nvSpPr>
        <p:spPr>
          <a:xfrm>
            <a:off x="966893" y="77723"/>
            <a:ext cx="7047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 </a:t>
            </a:r>
          </a:p>
          <a:p>
            <a:pPr algn="ctr"/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54»</a:t>
            </a:r>
            <a:endParaRPr lang="ru-RU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Содержательный  раздел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858"/>
          <a:stretch>
            <a:fillRect/>
          </a:stretch>
        </p:blipFill>
        <p:spPr bwMode="auto">
          <a:xfrm>
            <a:off x="899592" y="1340768"/>
            <a:ext cx="7704856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03" t="323" r="24" b="-323"/>
          <a:stretch>
            <a:fillRect/>
          </a:stretch>
        </p:blipFill>
        <p:spPr bwMode="auto">
          <a:xfrm>
            <a:off x="572468" y="1308283"/>
            <a:ext cx="8196816" cy="4958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0070C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Спасибо </a:t>
            </a:r>
          </a:p>
          <a:p>
            <a:pPr algn="ctr" eaLnBrk="1" hangingPunct="1"/>
            <a:r>
              <a:rPr lang="ru-RU" altLang="ru-RU" sz="5400" b="1" dirty="0">
                <a:solidFill>
                  <a:srgbClr val="0070C0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3375" y="4077072"/>
            <a:ext cx="7441215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24936" cy="5328592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Georgia" panose="02040502050405020303" pitchFamily="18" charset="0"/>
              </a:rPr>
              <a:t>Уважаемые родители!</a:t>
            </a:r>
          </a:p>
          <a:p>
            <a:pPr marL="45720" indent="0" algn="ctr">
              <a:buNone/>
            </a:pP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С </a:t>
            </a:r>
            <a:r>
              <a:rPr lang="ru-RU" altLang="ru-RU" sz="3400" b="1" dirty="0">
                <a:solidFill>
                  <a:srgbClr val="0070C0"/>
                </a:solidFill>
                <a:latin typeface="Georgia" panose="02040502050405020303" pitchFamily="18" charset="0"/>
              </a:rPr>
              <a:t>1 сентября 2023 года </a:t>
            </a: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дошкольные учреждения начали  работать по новой федеральной образовательной программе дошкольного образования (ФОП ДО). 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altLang="ru-RU" sz="3400" b="1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ОБРАЗОВАТЕЛЬНАЯ ПРОГРАММА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4200" b="1" dirty="0">
                <a:solidFill>
                  <a:srgbClr val="002060"/>
                </a:solidFill>
                <a:latin typeface="Georgia" panose="02040502050405020303" pitchFamily="18" charset="0"/>
              </a:rPr>
              <a:t>ДОШКОЛЬНОГО  ОБРАЗОВАНИЯ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rgbClr val="002060"/>
                </a:solidFill>
                <a:latin typeface="Georgia" panose="02040502050405020303" pitchFamily="18" charset="0"/>
              </a:rPr>
              <a:t>– </a:t>
            </a:r>
            <a:r>
              <a:rPr lang="ru-RU" altLang="ru-RU" sz="3800" dirty="0">
                <a:solidFill>
                  <a:srgbClr val="002060"/>
                </a:solidFill>
                <a:latin typeface="Georgia" panose="02040502050405020303" pitchFamily="18" charset="0"/>
              </a:rPr>
              <a:t>это </a:t>
            </a:r>
            <a:r>
              <a:rPr lang="ru-RU" altLang="ru-RU" sz="3800" b="1" dirty="0">
                <a:solidFill>
                  <a:srgbClr val="0070C0"/>
                </a:solidFill>
                <a:latin typeface="Georgia" panose="02040502050405020303" pitchFamily="18" charset="0"/>
              </a:rPr>
              <a:t>обязательный для всех детских садов документ </a:t>
            </a:r>
          </a:p>
          <a:p>
            <a:pPr marL="4572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утвержден Приказом </a:t>
            </a:r>
            <a:r>
              <a:rPr lang="ru-RU" sz="3400" dirty="0" err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Минпросвещения</a:t>
            </a:r>
            <a:r>
              <a:rPr lang="ru-RU" sz="34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 от 25.11 2022г. № 1028.</a:t>
            </a:r>
          </a:p>
          <a:p>
            <a:pPr marL="45720" indent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sz="28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ru-RU" altLang="ru-RU" sz="3400" b="1" dirty="0">
                <a:solidFill>
                  <a:srgbClr val="002060"/>
                </a:solidFill>
                <a:latin typeface="Georgia" panose="02040502050405020303" pitchFamily="18" charset="0"/>
              </a:rPr>
              <a:t>ФОП ДО </a:t>
            </a:r>
            <a:r>
              <a:rPr lang="ru-RU" sz="3400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284984"/>
            <a:ext cx="7704856" cy="4018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Министр просвещения России</a:t>
            </a:r>
          </a:p>
          <a:p>
            <a:pPr marL="44450" indent="2820988"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Кравцов Сергей Сергеевич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3613"/>
            <a:ext cx="3456385" cy="2598405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4571"/>
            <a:ext cx="2880320" cy="2316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0715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98416" y="692696"/>
            <a:ext cx="7992887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28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ru-RU" altLang="ru-RU" sz="2800" b="1" u="sng" dirty="0">
                <a:solidFill>
                  <a:srgbClr val="0070C0"/>
                </a:solidFill>
                <a:latin typeface="Georgia" panose="02040502050405020303" pitchFamily="18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eaLnBrk="1" hangingPunct="1"/>
            <a:endParaRPr lang="ru-RU" altLang="ru-RU" sz="28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476250"/>
            <a:ext cx="799288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ФОП ДО - это норматив, который был разработан для осуществления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 следующих функций</a:t>
            </a:r>
            <a:r>
              <a:rPr lang="ru-RU" sz="2400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: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fontAlgn="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воспитывать и развивать ребенка с активной гражданской позицией, патриотическими взглядами и ценностями.</a:t>
            </a:r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893175" y="53006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6852" y="2852936"/>
            <a:ext cx="1940892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ФОП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16920" y="2916833"/>
            <a:ext cx="2232025" cy="961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ФГОС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88111" y="2673114"/>
            <a:ext cx="2232025" cy="15836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Основа для ОП</a:t>
            </a:r>
          </a:p>
        </p:txBody>
      </p:sp>
      <p:sp>
        <p:nvSpPr>
          <p:cNvPr id="6" name="Плюс 5"/>
          <p:cNvSpPr/>
          <p:nvPr/>
        </p:nvSpPr>
        <p:spPr>
          <a:xfrm>
            <a:off x="2267744" y="293628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 6"/>
          <p:cNvSpPr/>
          <p:nvPr/>
        </p:nvSpPr>
        <p:spPr>
          <a:xfrm>
            <a:off x="5448945" y="294382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1206" y="919973"/>
            <a:ext cx="77989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Федеральная образовательная программа дошкольного образования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и Федеральный государственный стандарт дошкольного образования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станут основой для разработки образовательных программ ДОО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476672"/>
            <a:ext cx="7632848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Отличие ФОП ДО от ООП ДО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более детализирована,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рассчитана на дошкольное воспитание разных возрастных групп,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направлена на воспитание патриотических и интернациональных чувств,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сделан акцент на правила безопасного поведения в различных ситуациях,</a:t>
            </a:r>
          </a:p>
          <a:p>
            <a:pPr marL="285750" indent="-285750" fontAlgn="auto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latin typeface="Georgia" panose="02040502050405020303" pitchFamily="18" charset="0"/>
                <a:cs typeface="+mn-cs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Georgia" panose="02040502050405020303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Разделы ФОП:</a:t>
            </a:r>
            <a:endParaRPr lang="ru-RU" sz="2800" dirty="0">
              <a:solidFill>
                <a:srgbClr val="0070C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latin typeface="Georgia" panose="02040502050405020303" pitchFamily="18" charset="0"/>
                <a:cs typeface="+mn-cs"/>
              </a:rPr>
              <a:t>В структуру ФОП входят: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федеральная рабочая программа 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федеральный календарный план воспитательной работы.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0070C0"/>
                </a:solidFill>
                <a:latin typeface="Georgia" panose="02040502050405020303" pitchFamily="18" charset="0"/>
              </a:rPr>
              <a:t>Целевой раздел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646"/>
          <a:stretch>
            <a:fillRect/>
          </a:stretch>
        </p:blipFill>
        <p:spPr bwMode="auto">
          <a:xfrm>
            <a:off x="611560" y="1340768"/>
            <a:ext cx="801381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256</TotalTime>
  <Words>351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</cp:lastModifiedBy>
  <cp:revision>30</cp:revision>
  <dcterms:created xsi:type="dcterms:W3CDTF">2023-02-22T14:53:18Z</dcterms:created>
  <dcterms:modified xsi:type="dcterms:W3CDTF">2023-12-27T11:42:36Z</dcterms:modified>
</cp:coreProperties>
</file>